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3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6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7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8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6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5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9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7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BB35-214A-41A2-9CD2-4976E301FD06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A01F6-E6F6-4DBA-BE5F-35BEF6A5B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4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OOP and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3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‘classic’ point of view of a programmer was that the program instructions were the active part, the data just sat there and was manipulated.  </a:t>
            </a:r>
          </a:p>
          <a:p>
            <a:r>
              <a:rPr lang="en-US" sz="3200" dirty="0" smtClean="0"/>
              <a:t>A new paradigm became popular in the 80’s: OOP</a:t>
            </a:r>
          </a:p>
          <a:p>
            <a:r>
              <a:rPr lang="en-US" sz="3200" dirty="0" smtClean="0"/>
              <a:t>The idea is that programs should be considered as interactions of objects.  An object was a structure that “knew things” (i.e. had data values) and “did things” (i.e. had operations to do on the data)  (There’s quite a bit more to the paradigm than that, but that will do for now.)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7440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in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graphics library is set up as a collection of object templates </a:t>
            </a:r>
          </a:p>
          <a:p>
            <a:r>
              <a:rPr lang="en-US" dirty="0" smtClean="0"/>
              <a:t>Point, Circle, Rectangle, Line and so on</a:t>
            </a:r>
          </a:p>
          <a:p>
            <a:r>
              <a:rPr lang="en-US" dirty="0" smtClean="0"/>
              <a:t>These templates are called “classes”.  They are the “pattern” for what a particular object should be.  </a:t>
            </a:r>
          </a:p>
          <a:p>
            <a:r>
              <a:rPr lang="en-US" dirty="0" smtClean="0"/>
              <a:t>Example:  a Point class would have data about the position of the point (x, y) and functions that could do things with that information</a:t>
            </a:r>
          </a:p>
          <a:p>
            <a:r>
              <a:rPr lang="en-US" dirty="0" smtClean="0"/>
              <a:t>You call a function called a “constructor” to make a new object from the class.  Constructor methods are almost always the same name as the name of the class.  (Objects are also called “instances”.)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6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in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Once you have an object constructed, it has a name.  You can give the object commands by calling the methods (functions) that it knows about.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 = Point(200, 300)   # p is now an object from class Point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p.draw</a:t>
            </a:r>
            <a:r>
              <a:rPr lang="en-US" dirty="0" smtClean="0"/>
              <a:t>(win)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p.move</a:t>
            </a:r>
            <a:r>
              <a:rPr lang="en-US" dirty="0" smtClean="0"/>
              <a:t>(0, 5)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Note the syntax: “dot notation”.  The statement or expression starts with the object name, followed by a dot, then the name of the method and its arguments, if any.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260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OOP and Graphics</vt:lpstr>
      <vt:lpstr>Object Oriented Programming</vt:lpstr>
      <vt:lpstr>Objects in Graphics</vt:lpstr>
      <vt:lpstr>Objects in Graphics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OOP and Graphics</dc:title>
  <dc:creator>Distance Learning Programs</dc:creator>
  <cp:lastModifiedBy>Distance Learning Programs</cp:lastModifiedBy>
  <cp:revision>6</cp:revision>
  <dcterms:created xsi:type="dcterms:W3CDTF">2014-06-12T16:27:19Z</dcterms:created>
  <dcterms:modified xsi:type="dcterms:W3CDTF">2014-06-12T17:48:25Z</dcterms:modified>
</cp:coreProperties>
</file>